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74" name="Picture 18" descr="C:\Documents and Settings\ruslan\Рабочий стол\картинки к произвед Гофмана\смитьротбдгш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4724400"/>
            <a:ext cx="2133600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5" descr="C:\Documents and Settings\ruslan\Рабочий стол\картинки к произвед Гофмана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228600"/>
            <a:ext cx="16335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16" descr="C:\Documents and Settings\ruslan\Рабочий стол\картинки к произвед Гофмана\пр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52400"/>
            <a:ext cx="12573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8600" y="0"/>
            <a:ext cx="8534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Кроссворд по сказке</a:t>
            </a:r>
          </a:p>
          <a:p>
            <a:pPr algn="ctr" eaLnBrk="0" hangingPunct="0"/>
            <a:r>
              <a:rPr lang="ru-RU" sz="32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Щелкунчик и мышиный король»</a:t>
            </a:r>
            <a:endParaRPr lang="ru-RU" sz="320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26794" name="Group 170"/>
          <p:cNvGraphicFramePr>
            <a:graphicFrameLocks noGrp="1"/>
          </p:cNvGraphicFramePr>
          <p:nvPr/>
        </p:nvGraphicFramePr>
        <p:xfrm>
          <a:off x="1371600" y="1143000"/>
          <a:ext cx="6096000" cy="1986183"/>
        </p:xfrm>
        <a:graphic>
          <a:graphicData uri="http://schemas.openxmlformats.org/drawingml/2006/table">
            <a:tbl>
              <a:tblPr/>
              <a:tblGrid>
                <a:gridCol w="468313"/>
                <a:gridCol w="469900"/>
                <a:gridCol w="468312"/>
                <a:gridCol w="469900"/>
                <a:gridCol w="468313"/>
                <a:gridCol w="627062"/>
                <a:gridCol w="381000"/>
                <a:gridCol w="398463"/>
                <a:gridCol w="468312"/>
                <a:gridCol w="469900"/>
                <a:gridCol w="468313"/>
                <a:gridCol w="469900"/>
                <a:gridCol w="468312"/>
              </a:tblGrid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щ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7327" marR="7327" marT="7327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27" marR="7327" marT="7327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533400" y="3276600"/>
            <a:ext cx="6934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Какой звук издаёт щелкунчик</a:t>
            </a:r>
            <a:endParaRPr lang="ru-RU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533400" y="3581400"/>
            <a:ext cx="5105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Для колки чего предназначается щелкунчик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533400" y="3886200"/>
            <a:ext cx="8610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Какая фамилия была у крёстного детей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533400" y="4222750"/>
            <a:ext cx="6096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Какой волшебный орех должен был расколдовать принца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33400" y="4724400"/>
            <a:ext cx="3556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latin typeface="Times New Roman" pitchFamily="18" charset="0"/>
                <a:cs typeface="Times New Roman" pitchFamily="18" charset="0"/>
              </a:rPr>
              <a:t>5. Как звали девочку из этой сказки</a:t>
            </a: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533400" y="5029200"/>
            <a:ext cx="4160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Фамилия автора этого произведения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533400" y="5334000"/>
            <a:ext cx="497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Как называлось село на берегу мёртвой реки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533400" y="5638800"/>
            <a:ext cx="3602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Младший брат главной героини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533400" y="5943600"/>
            <a:ext cx="56594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Крёстный носил…, искусно выполненный из стекла</a:t>
            </a:r>
          </a:p>
        </p:txBody>
      </p:sp>
      <p:pic>
        <p:nvPicPr>
          <p:cNvPr id="19473" name="Picture 17" descr="C:\Documents and Settings\ruslan\Рабочий стол\картинки к произвед Гофмана\ротиьопг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91288" y="2209800"/>
            <a:ext cx="2347912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62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105</Words>
  <PresentationFormat>Экран (4:3)</PresentationFormat>
  <Paragraphs>68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Виленочка</dc:creator>
  <cp:lastModifiedBy>Виленочка</cp:lastModifiedBy>
  <cp:revision>1</cp:revision>
  <dcterms:created xsi:type="dcterms:W3CDTF">2015-09-23T15:57:49Z</dcterms:created>
  <dcterms:modified xsi:type="dcterms:W3CDTF">2015-09-23T15:59:28Z</dcterms:modified>
</cp:coreProperties>
</file>